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202"/>
    <a:srgbClr val="FFCC66"/>
    <a:srgbClr val="CCCC00"/>
    <a:srgbClr val="FFFF66"/>
    <a:srgbClr val="5EEC3C"/>
    <a:srgbClr val="007033"/>
    <a:srgbClr val="990099"/>
    <a:srgbClr val="CC0099"/>
    <a:srgbClr val="6C1A00"/>
    <a:srgbClr val="00AA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DB0624-BC22-41C1-AFB0-E18B55451EE2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03421-8A27-4B16-B0B7-B65FDE5EE5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772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28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1350110"/>
            <a:ext cx="4275739" cy="1527050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305410"/>
            <a:ext cx="4275739" cy="119740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350110"/>
            <a:ext cx="8246070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2266340"/>
            <a:ext cx="8246070" cy="2443275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30" y="433880"/>
            <a:ext cx="6260904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30" y="1044700"/>
            <a:ext cx="6260904" cy="3511061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350110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2091928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71749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2091928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71749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FCDABC1B-D16A-4072-B506-109EB9FC9221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47</Words>
  <Application>Microsoft Office PowerPoint</Application>
  <PresentationFormat>On-screen Show (16:9)</PresentationFormat>
  <Paragraphs>20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Slide Title</vt:lpstr>
      <vt:lpstr>Slide Title</vt:lpstr>
      <vt:lpstr>Slide Title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Asus</cp:lastModifiedBy>
  <cp:revision>127</cp:revision>
  <dcterms:created xsi:type="dcterms:W3CDTF">2013-08-21T19:17:07Z</dcterms:created>
  <dcterms:modified xsi:type="dcterms:W3CDTF">2018-11-24T09:36:39Z</dcterms:modified>
</cp:coreProperties>
</file>